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16" autoAdjust="0"/>
    <p:restoredTop sz="94660"/>
  </p:normalViewPr>
  <p:slideViewPr>
    <p:cSldViewPr snapToGrid="0">
      <p:cViewPr>
        <p:scale>
          <a:sx n="100" d="100"/>
          <a:sy n="100" d="100"/>
        </p:scale>
        <p:origin x="1362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75415-2639-4FA9-B099-A1B1CEFE52CB}" type="datetimeFigureOut">
              <a:rPr lang="en-ID" smtClean="0"/>
              <a:t>03/03/2024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B4179-FAD4-433A-BF06-4A9E0353446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82535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75415-2639-4FA9-B099-A1B1CEFE52CB}" type="datetimeFigureOut">
              <a:rPr lang="en-ID" smtClean="0"/>
              <a:t>03/03/2024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B4179-FAD4-433A-BF06-4A9E0353446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2498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75415-2639-4FA9-B099-A1B1CEFE52CB}" type="datetimeFigureOut">
              <a:rPr lang="en-ID" smtClean="0"/>
              <a:t>03/03/2024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B4179-FAD4-433A-BF06-4A9E0353446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836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75415-2639-4FA9-B099-A1B1CEFE52CB}" type="datetimeFigureOut">
              <a:rPr lang="en-ID" smtClean="0"/>
              <a:t>03/03/2024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B4179-FAD4-433A-BF06-4A9E0353446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03435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75415-2639-4FA9-B099-A1B1CEFE52CB}" type="datetimeFigureOut">
              <a:rPr lang="en-ID" smtClean="0"/>
              <a:t>03/03/2024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B4179-FAD4-433A-BF06-4A9E0353446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79749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75415-2639-4FA9-B099-A1B1CEFE52CB}" type="datetimeFigureOut">
              <a:rPr lang="en-ID" smtClean="0"/>
              <a:t>03/03/2024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B4179-FAD4-433A-BF06-4A9E0353446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14656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75415-2639-4FA9-B099-A1B1CEFE52CB}" type="datetimeFigureOut">
              <a:rPr lang="en-ID" smtClean="0"/>
              <a:t>03/03/2024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B4179-FAD4-433A-BF06-4A9E0353446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24363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75415-2639-4FA9-B099-A1B1CEFE52CB}" type="datetimeFigureOut">
              <a:rPr lang="en-ID" smtClean="0"/>
              <a:t>03/03/2024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B4179-FAD4-433A-BF06-4A9E0353446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93428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75415-2639-4FA9-B099-A1B1CEFE52CB}" type="datetimeFigureOut">
              <a:rPr lang="en-ID" smtClean="0"/>
              <a:t>03/03/2024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B4179-FAD4-433A-BF06-4A9E0353446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78400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75415-2639-4FA9-B099-A1B1CEFE52CB}" type="datetimeFigureOut">
              <a:rPr lang="en-ID" smtClean="0"/>
              <a:t>03/03/2024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B4179-FAD4-433A-BF06-4A9E0353446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3039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75415-2639-4FA9-B099-A1B1CEFE52CB}" type="datetimeFigureOut">
              <a:rPr lang="en-ID" smtClean="0"/>
              <a:t>03/03/2024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AB4179-FAD4-433A-BF06-4A9E0353446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76134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75415-2639-4FA9-B099-A1B1CEFE52CB}" type="datetimeFigureOut">
              <a:rPr lang="en-ID" smtClean="0"/>
              <a:t>03/03/2024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AB4179-FAD4-433A-BF06-4A9E0353446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711803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8ACE3-8DCB-5B75-6050-4353ACD3EB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EDD9CB-14B6-DDD7-0502-6600ACDD81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4D4C85-99C5-AA35-AEA1-320441489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609"/>
            <a:ext cx="12192000" cy="6760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65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5CAC87-811B-932B-926B-E0CA5208A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75" y="0"/>
            <a:ext cx="116246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027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5D034B-6FB6-F414-576B-EF9E73D67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3413"/>
            <a:ext cx="12192000" cy="413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068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F2FA90-2917-33AF-A94B-6739058E1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6868"/>
            <a:ext cx="12192000" cy="21828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A9C819-3628-AD25-34A9-DCC56755EB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" y="2195174"/>
            <a:ext cx="11449050" cy="426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638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7346E5-2B1D-B985-470D-DB2C28D29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6" y="0"/>
            <a:ext cx="12125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53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E2A86E-BAEF-B10E-6433-06FC8770D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059"/>
            <a:ext cx="12192000" cy="663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016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592064-500D-3F14-7828-574318348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515"/>
            <a:ext cx="12192000" cy="668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44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5A5925-EFF8-D28D-A319-C4CEBCA4B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1" y="106281"/>
            <a:ext cx="10801350" cy="14970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74FDBB-526D-E2AC-FCE2-415513AD2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1" y="1603373"/>
            <a:ext cx="10915650" cy="5254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6906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8E7392-4FBE-7F25-9560-936752831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93" y="0"/>
            <a:ext cx="107872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44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ED1C93-FD1D-FC62-2CF7-1B4A36942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73" y="0"/>
            <a:ext cx="113606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036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877F814-D6FA-7B0F-62F9-B901B881B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984"/>
            <a:ext cx="12192000" cy="651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602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C52407-D098-8804-1FA1-5157AC63A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316"/>
            <a:ext cx="12192000" cy="621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95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D81487-7F27-1E26-7132-8840AF3AB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08" y="0"/>
            <a:ext cx="11989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858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7A8DB2-4182-EE72-4ED1-6846A348B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471"/>
            <a:ext cx="12192000" cy="644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57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87CBCD-56C7-95F5-9EAB-03BF592E0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857" y="2838368"/>
            <a:ext cx="5096586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94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BC7CAA-A90D-D1AE-4060-D13655FAF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00" y="142851"/>
            <a:ext cx="1971950" cy="342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15384C-E56F-EB1F-6B37-60C125987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984" y="475120"/>
            <a:ext cx="9591241" cy="63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421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0FFBD2-8AD4-4984-64B2-B1968E05E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408"/>
            <a:ext cx="12192000" cy="669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75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7226F-1918-B600-931D-8396A23D7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445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ID" b="1" dirty="0"/>
              <a:t>System Overview</a:t>
            </a:r>
            <a:br>
              <a:rPr lang="en-ID" b="1" dirty="0"/>
            </a:br>
            <a:br>
              <a:rPr lang="en-ID" b="1" dirty="0"/>
            </a:br>
            <a:r>
              <a:rPr lang="en-US" sz="2000" dirty="0"/>
              <a:t>In the redesign of our data infrastructure for growth and analytics, several key systems play a crucial role. Each system serves a specific purpose and contributes to the overall efficiency and effectiveness of our data architecture.</a:t>
            </a:r>
            <a:endParaRPr lang="en-ID" b="1" dirty="0"/>
          </a:p>
        </p:txBody>
      </p:sp>
    </p:spTree>
    <p:extLst>
      <p:ext uri="{BB962C8B-B14F-4D97-AF65-F5344CB8AC3E}">
        <p14:creationId xmlns:p14="http://schemas.microsoft.com/office/powerpoint/2010/main" val="2485193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8D643D-664C-8206-0D36-BA5074CD8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36" y="0"/>
            <a:ext cx="121209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472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B4C47A-70D8-7F3D-1C35-5E85EAAE65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133"/>
            <a:ext cx="12192000" cy="662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464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622ED8-0DEE-6708-CFED-8567D7EFC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56" y="0"/>
            <a:ext cx="119054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4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0C26A5-1F2E-DE57-62E6-994C1761D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3000"/>
            <a:ext cx="12192000" cy="23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276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1103E8-B53D-B139-D755-9470798FC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8" y="0"/>
            <a:ext cx="12132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902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9BDC5F9-4D2B-9CF8-9BC0-4A8421D05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3" y="0"/>
            <a:ext cx="120425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508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25</TotalTime>
  <Words>43</Words>
  <Application>Microsoft Office PowerPoint</Application>
  <PresentationFormat>Widescreen</PresentationFormat>
  <Paragraphs>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System Overview  In the redesign of our data infrastructure for growth and analytics, several key systems play a crucial role. Each system serves a specific purpose and contributes to the overall efficiency and effectiveness of our data architecture.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IT Metranet</dc:creator>
  <cp:lastModifiedBy>IT Metranet</cp:lastModifiedBy>
  <cp:revision>1</cp:revision>
  <dcterms:created xsi:type="dcterms:W3CDTF">2024-03-03T16:46:40Z</dcterms:created>
  <dcterms:modified xsi:type="dcterms:W3CDTF">2024-03-03T17:11:42Z</dcterms:modified>
</cp:coreProperties>
</file>